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3e6252569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3e6252569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66fd42d7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66fd42d7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66fd42d7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66fd42d7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472297e5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472297e5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55f3f3e0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55f3f3e0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55f3f3e0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55f3f3e0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55f3f3e0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55f3f3e0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66fd42d7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66fd42d7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55f3f3e07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55f3f3e07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55f3f3e07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55f3f3e07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66fd42d7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66fd42d7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472297e5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472297e5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3e6252569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3e6252569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3e6252569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3e6252569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66fd42d7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66fd42d7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66fd42d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66fd42d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66fd42d7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66fd42d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66fd42d7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66fd42d7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66fd42d7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66fd42d7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ublic.tableau.com/app/profile/susana.correia/viz/CaseFatalityRates_Covid_FL/CaseFatalityRates?publish=ye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0" y="1144175"/>
            <a:ext cx="5783400" cy="16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Blue Team -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4" name="Google Shape;64;p13"/>
          <p:cNvSpPr txBox="1"/>
          <p:nvPr/>
        </p:nvSpPr>
        <p:spPr>
          <a:xfrm>
            <a:off x="2294250" y="3236250"/>
            <a:ext cx="4555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Luis Acevedo, </a:t>
            </a:r>
            <a:endParaRPr sz="13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David Lago, </a:t>
            </a:r>
            <a:endParaRPr sz="13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Susana Correia, </a:t>
            </a:r>
            <a:endParaRPr sz="13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Zarneisha Browning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Groups X Covid-19 Death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601" y="1940362"/>
            <a:ext cx="2687401" cy="165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671800" y="1753000"/>
            <a:ext cx="21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1039200" y="1936500"/>
            <a:ext cx="2687400" cy="16623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0 - 17 years</a:t>
            </a:r>
            <a:endParaRPr sz="24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18 - 49 years</a:t>
            </a:r>
            <a:endParaRPr sz="24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50 - 64 years</a:t>
            </a:r>
            <a:endParaRPr sz="24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65 + years</a:t>
            </a:r>
            <a:endParaRPr sz="24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3359025" y="4555675"/>
            <a:ext cx="6046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4188300" y="2372300"/>
            <a:ext cx="38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5096600" y="1936500"/>
            <a:ext cx="2687400" cy="16623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Scrubbing 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87900" y="1866550"/>
            <a:ext cx="5001900" cy="30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our findings we saw that we needed to split our age category into new buckets to accommodate the way the data showed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Originally there were very little deaths in each age bucket under 65+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531" y="2074175"/>
            <a:ext cx="2659069" cy="16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Narrowing</a:t>
            </a:r>
            <a:r>
              <a:rPr lang="en"/>
              <a:t> our Scope </a:t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87900" y="1489825"/>
            <a:ext cx="4276200" cy="30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Deciding which Features to drop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Getting rid of all but 4 features age, sex, ethnicity, and county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Based on either lack of information or obvious inherent bias we dropped other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Picking one State for focus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decide to go with Florida for our state as we deemed it relevant and interesting to see what information we could extract from the data 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875" y="1643825"/>
            <a:ext cx="3325226" cy="256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Machine Learning Model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644700" y="1511722"/>
            <a:ext cx="4931400" cy="27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18"/>
              <a:t>Reason chosen:</a:t>
            </a:r>
            <a:endParaRPr sz="621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95"/>
              <a:t>&gt;</a:t>
            </a:r>
            <a:r>
              <a:rPr lang="en" sz="5110"/>
              <a:t>Neural networks use algorithms than can reveal hidden</a:t>
            </a:r>
            <a:r>
              <a:rPr lang="en" sz="5110"/>
              <a:t> </a:t>
            </a:r>
            <a:r>
              <a:rPr lang="en" sz="5110"/>
              <a:t>relationships, pattens, and predictions on raw data and over time </a:t>
            </a:r>
            <a:r>
              <a:rPr lang="en" sz="5110"/>
              <a:t>continuously</a:t>
            </a:r>
            <a:r>
              <a:rPr lang="en" sz="5110"/>
              <a:t> learn and improve.</a:t>
            </a:r>
            <a:endParaRPr sz="511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110"/>
              <a:t>&gt; </a:t>
            </a:r>
            <a:r>
              <a:rPr lang="en" sz="5110"/>
              <a:t>Can handle large sets of data and suited to solve complex problems</a:t>
            </a:r>
            <a:endParaRPr sz="511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110"/>
              <a:t>&gt;</a:t>
            </a:r>
            <a:r>
              <a:rPr lang="en" sz="5110"/>
              <a:t> Have greater tolerance for messy data</a:t>
            </a:r>
            <a:endParaRPr sz="511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11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310"/>
              <a:t>Limits:</a:t>
            </a:r>
            <a:endParaRPr sz="631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110"/>
              <a:t>&gt; </a:t>
            </a:r>
            <a:r>
              <a:rPr lang="en" sz="5110"/>
              <a:t>Prone to </a:t>
            </a:r>
            <a:r>
              <a:rPr lang="en" sz="5110"/>
              <a:t>overfitting</a:t>
            </a:r>
            <a:endParaRPr sz="631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91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51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91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750" y="1886738"/>
            <a:ext cx="1867250" cy="248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Steps for Neural Network Model</a:t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87900" y="1489825"/>
            <a:ext cx="8449500" cy="3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Imported final data set from AWS S3 bucket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Removed all remaining null values from columns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Use One-hot Encoder to group and encode categorical values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175" y="2571750"/>
            <a:ext cx="7462927" cy="21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-73825" y="1144125"/>
            <a:ext cx="8368200" cy="3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Split data into features and  target output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Y = death_yn_Yes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X = res_county, sex, ethnicity, age_group</a:t>
            </a:r>
            <a:endParaRPr sz="15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Split data into training/testing dataset with sklearn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75" y="2995900"/>
            <a:ext cx="4885799" cy="18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375" y="1782500"/>
            <a:ext cx="3919025" cy="313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87900" y="1653650"/>
            <a:ext cx="8368200" cy="31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Initial accuracy was 97% with 0.1 loss with  age_group and death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Current accuracy is 96% with loss 0.08 with added features of sex, ethnicity, county and age_group and death outcome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75" y="3014525"/>
            <a:ext cx="6906401" cy="13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Fatality Rate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87900" y="1907775"/>
            <a:ext cx="8178300" cy="18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Case fatality rate refers to the proportion of patients with a given disease who will die from that disease (</a:t>
            </a:r>
            <a:r>
              <a:rPr lang="en" sz="2000"/>
              <a:t>number of deaths/total number of Covid cases), which means the probability of death in a person who gets Covid.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Fatality Rate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840" y="3642100"/>
            <a:ext cx="4348261" cy="8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850" y="2542592"/>
            <a:ext cx="4348249" cy="84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7850" y="1479767"/>
            <a:ext cx="4348249" cy="80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750" y="1763487"/>
            <a:ext cx="3595000" cy="25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/>
          <p:nvPr/>
        </p:nvSpPr>
        <p:spPr>
          <a:xfrm>
            <a:off x="7248825" y="3558331"/>
            <a:ext cx="987582" cy="1063100"/>
          </a:xfrm>
          <a:custGeom>
            <a:rect b="b" l="l" r="r" t="t"/>
            <a:pathLst>
              <a:path extrusionOk="0" h="42524" w="43296">
                <a:moveTo>
                  <a:pt x="14669" y="9284"/>
                </a:moveTo>
                <a:cubicBezTo>
                  <a:pt x="11865" y="13489"/>
                  <a:pt x="10743" y="18600"/>
                  <a:pt x="8651" y="23201"/>
                </a:cubicBezTo>
                <a:cubicBezTo>
                  <a:pt x="6799" y="27275"/>
                  <a:pt x="3537" y="32641"/>
                  <a:pt x="6018" y="36365"/>
                </a:cubicBezTo>
                <a:cubicBezTo>
                  <a:pt x="9469" y="41545"/>
                  <a:pt x="17493" y="42900"/>
                  <a:pt x="23696" y="42383"/>
                </a:cubicBezTo>
                <a:cubicBezTo>
                  <a:pt x="30697" y="41800"/>
                  <a:pt x="38568" y="36939"/>
                  <a:pt x="40997" y="30347"/>
                </a:cubicBezTo>
                <a:cubicBezTo>
                  <a:pt x="44180" y="21708"/>
                  <a:pt x="44500" y="9399"/>
                  <a:pt x="37988" y="2890"/>
                </a:cubicBezTo>
                <a:cubicBezTo>
                  <a:pt x="26452" y="-8641"/>
                  <a:pt x="0" y="17421"/>
                  <a:pt x="0" y="33732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87900" y="1666350"/>
            <a:ext cx="8178300" cy="18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61"/>
              <a:t>After comparing Case Fatality Rate between the groups we tried to identify potential risk factor for death. </a:t>
            </a:r>
            <a:r>
              <a:rPr lang="en" sz="2561"/>
              <a:t>The Age Group shows a very large difference of the Case Fatality Rate.</a:t>
            </a:r>
            <a:endParaRPr sz="2561"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61"/>
              <a:t>After all, c</a:t>
            </a:r>
            <a:r>
              <a:rPr lang="en" sz="2561"/>
              <a:t>urrent data suggests that elderly is more at risk. </a:t>
            </a:r>
            <a:endParaRPr sz="1900"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https://public.tableau.com/app/profile/susana.correia/viz/CaseFatalityRates_Covid_FL/CaseFatalityRates?publish=yes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Technologies, lang., tools used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025" y="3101900"/>
            <a:ext cx="1432650" cy="14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075" y="1647688"/>
            <a:ext cx="1359150" cy="136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800" y="3516498"/>
            <a:ext cx="1359150" cy="1018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1275" y="1527187"/>
            <a:ext cx="1432650" cy="14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2141" y="3342912"/>
            <a:ext cx="2150759" cy="136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81600" y="1570212"/>
            <a:ext cx="2305950" cy="10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</a:t>
            </a:r>
            <a:endParaRPr/>
          </a:p>
        </p:txBody>
      </p:sp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491350" y="2270275"/>
            <a:ext cx="2940900" cy="14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Please feel free to </a:t>
            </a:r>
            <a:endParaRPr sz="26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600"/>
              <a:t>ask questions! </a:t>
            </a:r>
            <a:endParaRPr sz="2600"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275" y="1435800"/>
            <a:ext cx="3908951" cy="26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Purpose of Choosing Covid Data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group project we choose to analyse Covid-19 data. After cleaning and analysing the data used right from CDC website, the group decided to answer the following question: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Based on feature, what attributes are most likely to contribute</a:t>
            </a:r>
            <a:br>
              <a:rPr b="1" lang="en" sz="2000"/>
            </a:br>
            <a:r>
              <a:rPr b="1" lang="en" sz="2000"/>
              <a:t>t</a:t>
            </a:r>
            <a:r>
              <a:rPr b="1" lang="en" sz="2000"/>
              <a:t>o COVID-19 deaths?</a:t>
            </a:r>
            <a:endParaRPr b="1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Data from Data.CDC.gov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574" y="1403025"/>
            <a:ext cx="5962875" cy="334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we hope to answer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features will accurately predict </a:t>
            </a:r>
            <a:r>
              <a:rPr lang="en"/>
              <a:t>mortality</a:t>
            </a:r>
            <a:r>
              <a:rPr lang="en"/>
              <a:t> 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features are good and worth exploring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does real world data affect telling a data story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3348625"/>
            <a:ext cx="3570800" cy="12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6025" y="3348625"/>
            <a:ext cx="3370520" cy="12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4358649" y="3770650"/>
            <a:ext cx="512150" cy="3939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VS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Working with Data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293850" y="1363450"/>
            <a:ext cx="4407600" cy="31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Missing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Unknown, Missing, and Null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Inherent Bias in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Certain counties missed in florida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way features were  categorized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not present in certain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 Much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Lots of features with little information in them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900" y="1144116"/>
            <a:ext cx="3532500" cy="3419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Data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31475" y="1771900"/>
            <a:ext cx="5301000" cy="26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</a:t>
            </a:r>
            <a:r>
              <a:rPr lang="en"/>
              <a:t>initial</a:t>
            </a:r>
            <a:r>
              <a:rPr lang="en"/>
              <a:t> question changed based on </a:t>
            </a:r>
            <a:br>
              <a:rPr lang="en"/>
            </a:br>
            <a:r>
              <a:rPr lang="en"/>
              <a:t>available data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 though this table shows percentage of</a:t>
            </a:r>
            <a:br>
              <a:rPr lang="en"/>
            </a:br>
            <a:r>
              <a:rPr lang="en"/>
              <a:t>Null values in each feature it does not contain </a:t>
            </a:r>
            <a:br>
              <a:rPr lang="en"/>
            </a:br>
            <a:r>
              <a:rPr lang="en"/>
              <a:t>the missing and unknown in each column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0" l="8908" r="51967" t="48336"/>
          <a:stretch/>
        </p:blipFill>
        <p:spPr>
          <a:xfrm>
            <a:off x="5708150" y="1672250"/>
            <a:ext cx="2859901" cy="241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the 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in Data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641775" y="1485700"/>
            <a:ext cx="3984600" cy="3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13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60"/>
              <a:buChar char="●"/>
            </a:pPr>
            <a:r>
              <a:rPr lang="en" sz="1460"/>
              <a:t>Underlying Conditions </a:t>
            </a:r>
            <a:endParaRPr sz="1460"/>
          </a:p>
          <a:p>
            <a:pPr indent="-30353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80"/>
              <a:buChar char="○"/>
            </a:pPr>
            <a:r>
              <a:rPr lang="en" sz="1180"/>
              <a:t>Anything could qualify as an underlying condition</a:t>
            </a:r>
            <a:endParaRPr sz="118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600"/>
          </a:p>
          <a:p>
            <a:pPr indent="-32131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60"/>
              <a:buChar char="●"/>
            </a:pPr>
            <a:r>
              <a:rPr lang="en" sz="1460"/>
              <a:t>Where data was collected</a:t>
            </a:r>
            <a:endParaRPr sz="1460"/>
          </a:p>
          <a:p>
            <a:pPr indent="-30353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80"/>
              <a:buChar char="○"/>
            </a:pPr>
            <a:r>
              <a:rPr lang="en" sz="1180"/>
              <a:t>We focused on Florida but there were counties that had no data collected</a:t>
            </a:r>
            <a:endParaRPr sz="1180"/>
          </a:p>
          <a:p>
            <a:pPr indent="-30353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80"/>
              <a:buChar char="○"/>
            </a:pPr>
            <a:r>
              <a:rPr lang="en" sz="1180"/>
              <a:t>Charlotte </a:t>
            </a:r>
            <a:r>
              <a:rPr lang="en" sz="1180"/>
              <a:t>county</a:t>
            </a:r>
            <a:r>
              <a:rPr lang="en" sz="1180"/>
              <a:t> is a populated </a:t>
            </a:r>
            <a:r>
              <a:rPr lang="en" sz="1180"/>
              <a:t>county but was completely missed</a:t>
            </a:r>
            <a:endParaRPr sz="118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600"/>
          </a:p>
          <a:p>
            <a:pPr indent="-32131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60"/>
              <a:buChar char="●"/>
            </a:pPr>
            <a:r>
              <a:rPr lang="en" sz="1460"/>
              <a:t>Phrasing</a:t>
            </a:r>
            <a:endParaRPr sz="1460"/>
          </a:p>
          <a:p>
            <a:pPr indent="-30353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80"/>
              <a:buChar char="○"/>
            </a:pPr>
            <a:r>
              <a:rPr lang="en" sz="1180"/>
              <a:t>Phrasing in how features were collected played a big role in how our data story was told</a:t>
            </a:r>
            <a:endParaRPr sz="118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050" y="1814838"/>
            <a:ext cx="3452749" cy="21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Much Data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2675" y="1701950"/>
            <a:ext cx="4718100" cy="25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27 Million rows of data present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each row was one of 19 features or </a:t>
            </a:r>
            <a:r>
              <a:rPr lang="en"/>
              <a:t>columns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Narrowed down to using just Florida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Looking to see which features had little to no </a:t>
            </a:r>
            <a:br>
              <a:rPr lang="en"/>
            </a:br>
            <a:r>
              <a:rPr lang="en"/>
              <a:t>data missing 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100" y="1565625"/>
            <a:ext cx="3635998" cy="31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